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562850" cy="10688638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66" d="100"/>
          <a:sy n="66" d="100"/>
        </p:scale>
        <p:origin x="-1614" y="-78"/>
      </p:cViewPr>
      <p:guideLst>
        <p:guide orient="horz" pos="3354"/>
        <p:guide pos="225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3320407"/>
            <a:ext cx="6428423" cy="2291129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27315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4145108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13742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4535084" y="668040"/>
            <a:ext cx="1407530" cy="14214405"/>
          </a:xfrm>
          <a:prstGeom prst="rect">
            <a:avLst/>
          </a:prstGeom>
        </p:spPr>
        <p:txBody>
          <a:bodyPr vert="eaVert"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12493" y="668040"/>
            <a:ext cx="4096544" cy="1421440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524000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194390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7413" y="6868441"/>
            <a:ext cx="6428423" cy="212288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97413" y="4530301"/>
            <a:ext cx="6428423" cy="233813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484842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12493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190577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057865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78143" y="2392573"/>
            <a:ext cx="3341572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78143" y="3389684"/>
            <a:ext cx="3341572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841823" y="2392573"/>
            <a:ext cx="3342885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841823" y="3389684"/>
            <a:ext cx="3342885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10147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23282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3324851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5566"/>
            <a:ext cx="2488126" cy="181113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956864" y="425567"/>
            <a:ext cx="4227843" cy="912245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78143" y="2236697"/>
            <a:ext cx="2488126" cy="73113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799153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2372" y="7482047"/>
            <a:ext cx="4537710" cy="88329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482372" y="955049"/>
            <a:ext cx="4537710" cy="641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482372" y="8365344"/>
            <a:ext cx="4537710" cy="1254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pPr/>
              <a:t>31.01.2016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p14="http://schemas.microsoft.com/office/powerpoint/2010/main" val="113193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Plakatvorlagen2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57915" cy="1068863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99705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2598056"/>
            <a:ext cx="6428423" cy="2291129"/>
          </a:xfrm>
        </p:spPr>
        <p:txBody>
          <a:bodyPr/>
          <a:lstStyle/>
          <a:p>
            <a:r>
              <a:rPr lang="de-DE" sz="5400" b="1" dirty="0" err="1" smtClean="0">
                <a:solidFill>
                  <a:schemeClr val="bg1"/>
                </a:solidFill>
              </a:rPr>
              <a:t>Studentlife</a:t>
            </a:r>
            <a:r>
              <a:rPr lang="de-DE" sz="5400" b="1" dirty="0" smtClean="0">
                <a:solidFill>
                  <a:schemeClr val="bg1"/>
                </a:solidFill>
              </a:rPr>
              <a:t> </a:t>
            </a:r>
            <a:r>
              <a:rPr lang="de-DE" sz="5400" b="1" dirty="0" err="1" smtClean="0">
                <a:solidFill>
                  <a:schemeClr val="bg1"/>
                </a:solidFill>
              </a:rPr>
              <a:t>survival</a:t>
            </a:r>
            <a:endParaRPr lang="de-DE" sz="5400" b="1" dirty="0">
              <a:solidFill>
                <a:schemeClr val="bg1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77815" y="9913256"/>
            <a:ext cx="5016180" cy="667657"/>
          </a:xfrm>
        </p:spPr>
        <p:txBody>
          <a:bodyPr/>
          <a:lstStyle/>
          <a:p>
            <a:pPr algn="l"/>
            <a:r>
              <a:rPr lang="de-DE" sz="2000" dirty="0" smtClean="0">
                <a:solidFill>
                  <a:schemeClr val="bg1"/>
                </a:solidFill>
              </a:rPr>
              <a:t>Elisabeth </a:t>
            </a:r>
            <a:r>
              <a:rPr lang="de-DE" sz="2000" dirty="0" smtClean="0">
                <a:solidFill>
                  <a:schemeClr val="bg1"/>
                </a:solidFill>
              </a:rPr>
              <a:t>Haberl</a:t>
            </a:r>
            <a:br>
              <a:rPr lang="de-DE" sz="2000" dirty="0" smtClean="0">
                <a:solidFill>
                  <a:schemeClr val="bg1"/>
                </a:solidFill>
              </a:rPr>
            </a:br>
            <a:r>
              <a:rPr lang="de-DE" sz="2000" dirty="0" smtClean="0">
                <a:solidFill>
                  <a:schemeClr val="bg1"/>
                </a:solidFill>
              </a:rPr>
              <a:t>Tabea </a:t>
            </a:r>
            <a:r>
              <a:rPr lang="de-DE" sz="2000" dirty="0" smtClean="0">
                <a:solidFill>
                  <a:schemeClr val="bg1"/>
                </a:solidFill>
              </a:rPr>
              <a:t>Halmschlager</a:t>
            </a:r>
            <a:endParaRPr lang="de-DE" sz="2000" dirty="0">
              <a:solidFill>
                <a:schemeClr val="bg1"/>
              </a:solidFill>
            </a:endParaRP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77815" y="1880724"/>
            <a:ext cx="441960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Internettechnik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Jahrgang 2014</a:t>
            </a:r>
            <a:endParaRPr lang="de-DE" sz="1400" i="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1026" name="Picture 2" descr="C:\Users\Computer\Desktop\sls.jpg"/>
          <p:cNvPicPr>
            <a:picLocks noChangeAspect="1" noChangeArrowheads="1"/>
          </p:cNvPicPr>
          <p:nvPr/>
        </p:nvPicPr>
        <p:blipFill>
          <a:blip r:embed="rId2"/>
          <a:srcRect l="22468" t="14439" r="19437" b="35783"/>
          <a:stretch>
            <a:fillRect/>
          </a:stretch>
        </p:blipFill>
        <p:spPr bwMode="auto">
          <a:xfrm>
            <a:off x="847950" y="3495179"/>
            <a:ext cx="5965371" cy="2875096"/>
          </a:xfrm>
          <a:prstGeom prst="rect">
            <a:avLst/>
          </a:prstGeom>
          <a:noFill/>
        </p:spPr>
      </p:pic>
      <p:sp>
        <p:nvSpPr>
          <p:cNvPr id="6" name="Untertitel 2"/>
          <p:cNvSpPr txBox="1">
            <a:spLocks/>
          </p:cNvSpPr>
          <p:nvPr/>
        </p:nvSpPr>
        <p:spPr>
          <a:xfrm>
            <a:off x="277815" y="6574970"/>
            <a:ext cx="7066414" cy="3338286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Studierende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können Tipps fürs Kochen, Putzen und Wäsche waschen austauschen, um den Studentenalltag bestens zu meistern.</a:t>
            </a:r>
          </a:p>
          <a:p>
            <a:pPr lvl="0">
              <a:spcBef>
                <a:spcPct val="20000"/>
              </a:spcBef>
            </a:pPr>
            <a:endParaRPr kumimoji="0" lang="de-DE" sz="11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>
              <a:spcBef>
                <a:spcPct val="20000"/>
              </a:spcBef>
            </a:pP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● 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Nodejs</a:t>
            </a:r>
            <a:r>
              <a:rPr lang="de-DE" sz="2400" dirty="0" smtClean="0">
                <a:solidFill>
                  <a:schemeClr val="bg1"/>
                </a:solidFill>
              </a:rPr>
              <a:t> Server				 </a:t>
            </a:r>
            <a:r>
              <a:rPr lang="de-DE" sz="2400" dirty="0" smtClean="0">
                <a:solidFill>
                  <a:schemeClr val="bg1"/>
                </a:solidFill>
              </a:rPr>
              <a:t>● HTML-</a:t>
            </a:r>
            <a:r>
              <a:rPr lang="de-DE" sz="2400" dirty="0" err="1" smtClean="0">
                <a:solidFill>
                  <a:schemeClr val="bg1"/>
                </a:solidFill>
              </a:rPr>
              <a:t>Templating</a:t>
            </a:r>
            <a:endParaRPr kumimoji="0" lang="de-DE" sz="24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>
              <a:spcBef>
                <a:spcPct val="20000"/>
              </a:spcBef>
            </a:pPr>
            <a:r>
              <a:rPr lang="de-DE" sz="2400" dirty="0" smtClean="0">
                <a:solidFill>
                  <a:schemeClr val="bg1"/>
                </a:solidFill>
              </a:rPr>
              <a:t>● </a:t>
            </a:r>
            <a:r>
              <a:rPr lang="de-DE" sz="2400" baseline="0" dirty="0" smtClean="0">
                <a:solidFill>
                  <a:schemeClr val="bg1"/>
                </a:solidFill>
              </a:rPr>
              <a:t>Registration/Login			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smtClean="0">
                <a:solidFill>
                  <a:schemeClr val="bg1"/>
                </a:solidFill>
              </a:rPr>
              <a:t>● </a:t>
            </a:r>
            <a:r>
              <a:rPr lang="de-DE" sz="2400" dirty="0" err="1" smtClean="0">
                <a:solidFill>
                  <a:schemeClr val="bg1"/>
                </a:solidFill>
              </a:rPr>
              <a:t>Javascript</a:t>
            </a:r>
            <a:endParaRPr lang="de-DE" sz="2400" dirty="0" smtClean="0">
              <a:solidFill>
                <a:schemeClr val="bg1"/>
              </a:solidFill>
            </a:endParaRPr>
          </a:p>
          <a:p>
            <a:pPr lvl="0">
              <a:spcBef>
                <a:spcPct val="20000"/>
              </a:spcBef>
            </a:pPr>
            <a:r>
              <a:rPr lang="de-DE" sz="2400" dirty="0" smtClean="0">
                <a:solidFill>
                  <a:schemeClr val="bg1"/>
                </a:solidFill>
              </a:rPr>
              <a:t>● MVC-Architektur			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smtClean="0">
                <a:solidFill>
                  <a:schemeClr val="bg1"/>
                </a:solidFill>
              </a:rPr>
              <a:t>● </a:t>
            </a:r>
            <a:r>
              <a:rPr lang="de-DE" sz="2400" dirty="0" err="1" smtClean="0">
                <a:solidFill>
                  <a:schemeClr val="bg1"/>
                </a:solidFill>
              </a:rPr>
              <a:t>Redis</a:t>
            </a:r>
            <a:r>
              <a:rPr lang="de-DE" sz="2400" dirty="0" smtClean="0">
                <a:solidFill>
                  <a:schemeClr val="bg1"/>
                </a:solidFill>
              </a:rPr>
              <a:t> Key-Value-Store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8595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</Words>
  <Application>Microsoft Office PowerPoint</Application>
  <PresentationFormat>Benutzerdefiniert</PresentationFormat>
  <Paragraphs>9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Office-Design</vt:lpstr>
      <vt:lpstr>Studentlife survival</vt:lpstr>
    </vt:vector>
  </TitlesOfParts>
  <Company>FH JOANNEUM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Manfred Terler</dc:creator>
  <cp:lastModifiedBy>Computer</cp:lastModifiedBy>
  <cp:revision>6</cp:revision>
  <dcterms:created xsi:type="dcterms:W3CDTF">2013-02-28T15:09:09Z</dcterms:created>
  <dcterms:modified xsi:type="dcterms:W3CDTF">2016-01-31T14:02:45Z</dcterms:modified>
</cp:coreProperties>
</file>

<file path=docProps/thumbnail.jpeg>
</file>